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D651"/>
    <a:srgbClr val="159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4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753C-0411-744C-8EBB-8C89440B4D5A}" type="datetimeFigureOut">
              <a:rPr lang="en-US" smtClean="0"/>
              <a:t>1/29/17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9E8C-EDA2-964D-9ADE-576C8DFD7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4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753C-0411-744C-8EBB-8C89440B4D5A}" type="datetimeFigureOut">
              <a:rPr lang="en-US" smtClean="0"/>
              <a:t>1/29/17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9E8C-EDA2-964D-9ADE-576C8DFD7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5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753C-0411-744C-8EBB-8C89440B4D5A}" type="datetimeFigureOut">
              <a:rPr lang="en-US" smtClean="0"/>
              <a:t>1/29/17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9E8C-EDA2-964D-9ADE-576C8DFD7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753C-0411-744C-8EBB-8C89440B4D5A}" type="datetimeFigureOut">
              <a:rPr lang="en-US" smtClean="0"/>
              <a:t>1/29/17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9E8C-EDA2-964D-9ADE-576C8DFD7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8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753C-0411-744C-8EBB-8C89440B4D5A}" type="datetimeFigureOut">
              <a:rPr lang="en-US" smtClean="0"/>
              <a:t>1/29/17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9E8C-EDA2-964D-9ADE-576C8DFD7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0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753C-0411-744C-8EBB-8C89440B4D5A}" type="datetimeFigureOut">
              <a:rPr lang="en-US" smtClean="0"/>
              <a:t>1/29/17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9E8C-EDA2-964D-9ADE-576C8DFD7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8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753C-0411-744C-8EBB-8C89440B4D5A}" type="datetimeFigureOut">
              <a:rPr lang="en-US" smtClean="0"/>
              <a:t>1/29/17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9E8C-EDA2-964D-9ADE-576C8DFD7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28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753C-0411-744C-8EBB-8C89440B4D5A}" type="datetimeFigureOut">
              <a:rPr lang="en-US" smtClean="0"/>
              <a:t>1/29/17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9E8C-EDA2-964D-9ADE-576C8DFD7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7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753C-0411-744C-8EBB-8C89440B4D5A}" type="datetimeFigureOut">
              <a:rPr lang="en-US" smtClean="0"/>
              <a:t>1/29/17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9E8C-EDA2-964D-9ADE-576C8DFD7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10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753C-0411-744C-8EBB-8C89440B4D5A}" type="datetimeFigureOut">
              <a:rPr lang="en-US" smtClean="0"/>
              <a:t>1/29/17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9E8C-EDA2-964D-9ADE-576C8DFD7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43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753C-0411-744C-8EBB-8C89440B4D5A}" type="datetimeFigureOut">
              <a:rPr lang="en-US" smtClean="0"/>
              <a:t>1/29/17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9E8C-EDA2-964D-9ADE-576C8DFD7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0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9753C-0411-744C-8EBB-8C89440B4D5A}" type="datetimeFigureOut">
              <a:rPr lang="en-US" smtClean="0"/>
              <a:t>1/29/17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A9E8C-EDA2-964D-9ADE-576C8DFD7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6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usama.j@gms-casp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 rot="10800000">
            <a:off x="1907380" y="-38967"/>
            <a:ext cx="7236619" cy="132746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rot="10800000">
            <a:off x="-189386" y="0"/>
            <a:ext cx="7338991" cy="1555312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 flip="none" rotWithShape="1">
            <a:gsLst>
              <a:gs pos="4000">
                <a:srgbClr val="159311"/>
              </a:gs>
              <a:gs pos="40000">
                <a:schemeClr val="accent3">
                  <a:lumMod val="40000"/>
                  <a:lumOff val="60000"/>
                </a:schemeClr>
              </a:gs>
              <a:gs pos="100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-93185" y="874123"/>
            <a:ext cx="933338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/>
              <a:t>ຕະຫລາດ</a:t>
            </a:r>
            <a:r>
              <a:rPr lang="en-US" sz="4800" b="1" dirty="0"/>
              <a:t> </a:t>
            </a:r>
            <a:r>
              <a:rPr lang="en-US" sz="4800" b="1" dirty="0" err="1" smtClean="0"/>
              <a:t>ນັດ</a:t>
            </a:r>
            <a:r>
              <a:rPr lang="en-US" sz="4800" b="1" dirty="0"/>
              <a:t> </a:t>
            </a:r>
            <a:r>
              <a:rPr lang="en-US" sz="4800" b="1" dirty="0" err="1" smtClean="0"/>
              <a:t>ອະນຸພາກພື້ນ</a:t>
            </a:r>
            <a:endParaRPr lang="en-US" sz="4800" b="1" dirty="0" smtClean="0"/>
          </a:p>
          <a:p>
            <a:pPr algn="ctr"/>
            <a:r>
              <a:rPr lang="en-US" sz="4800" b="1" dirty="0" err="1" smtClean="0"/>
              <a:t>ແມ່ນຳ</a:t>
            </a:r>
            <a:r>
              <a:rPr lang="en-US" sz="4800" b="1" dirty="0" smtClean="0"/>
              <a:t>້ </a:t>
            </a:r>
            <a:r>
              <a:rPr lang="en-US" sz="4800" b="1" dirty="0" err="1" smtClean="0"/>
              <a:t>ຂອງ</a:t>
            </a:r>
            <a:r>
              <a:rPr lang="en-US" sz="4800" b="1" dirty="0" smtClean="0"/>
              <a:t>  &amp; </a:t>
            </a:r>
            <a:r>
              <a:rPr lang="en-US" sz="4800" b="1" dirty="0" err="1" smtClean="0"/>
              <a:t>ເວທີ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ປຶກສາຫາລື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ດ້ານ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ສະບຽງ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ອາຫານ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ປອດໄພ</a:t>
            </a:r>
            <a:endParaRPr lang="en-US" sz="4800" b="1" dirty="0" smtClean="0"/>
          </a:p>
          <a:p>
            <a:pPr algn="ctr"/>
            <a:r>
              <a:rPr lang="en-US" sz="4400" b="1" dirty="0" smtClean="0">
                <a:solidFill>
                  <a:srgbClr val="000090"/>
                </a:solidFill>
              </a:rPr>
              <a:t>@ </a:t>
            </a:r>
            <a:r>
              <a:rPr lang="en-US" sz="4400" b="1" dirty="0" err="1" smtClean="0">
                <a:solidFill>
                  <a:srgbClr val="000090"/>
                </a:solidFill>
              </a:rPr>
              <a:t>Thaifex</a:t>
            </a:r>
            <a:r>
              <a:rPr lang="en-US" sz="4400" b="1" dirty="0">
                <a:solidFill>
                  <a:srgbClr val="000090"/>
                </a:solidFill>
              </a:rPr>
              <a:t> </a:t>
            </a:r>
            <a:r>
              <a:rPr lang="en-US" sz="4400" b="1" dirty="0" err="1" smtClean="0">
                <a:solidFill>
                  <a:srgbClr val="000090"/>
                </a:solidFill>
              </a:rPr>
              <a:t>ສະບຽງ</a:t>
            </a:r>
            <a:r>
              <a:rPr lang="en-US" sz="4400" b="1" dirty="0" smtClean="0">
                <a:solidFill>
                  <a:srgbClr val="000090"/>
                </a:solidFill>
              </a:rPr>
              <a:t> </a:t>
            </a:r>
            <a:r>
              <a:rPr lang="en-US" sz="4400" b="1" dirty="0" err="1" smtClean="0">
                <a:solidFill>
                  <a:srgbClr val="000090"/>
                </a:solidFill>
              </a:rPr>
              <a:t>ອາຫານ</a:t>
            </a:r>
            <a:r>
              <a:rPr lang="en-US" sz="4400" b="1" dirty="0" smtClean="0">
                <a:solidFill>
                  <a:srgbClr val="000090"/>
                </a:solidFill>
              </a:rPr>
              <a:t> </a:t>
            </a:r>
            <a:r>
              <a:rPr lang="en-US" sz="4400" b="1" dirty="0" err="1" smtClean="0">
                <a:solidFill>
                  <a:srgbClr val="000090"/>
                </a:solidFill>
              </a:rPr>
              <a:t>ອາຊີ</a:t>
            </a:r>
            <a:endParaRPr lang="en-US" sz="4400" b="1" dirty="0" smtClean="0">
              <a:solidFill>
                <a:srgbClr val="000090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000090"/>
                </a:solidFill>
              </a:rPr>
              <a:t> </a:t>
            </a:r>
            <a:r>
              <a:rPr lang="en-US" sz="4400" b="1" dirty="0" err="1" smtClean="0">
                <a:solidFill>
                  <a:srgbClr val="000090"/>
                </a:solidFill>
              </a:rPr>
              <a:t>ເພື່ອ</a:t>
            </a:r>
            <a:r>
              <a:rPr lang="en-US" sz="4400" b="1" dirty="0">
                <a:solidFill>
                  <a:srgbClr val="000090"/>
                </a:solidFill>
              </a:rPr>
              <a:t> </a:t>
            </a:r>
            <a:r>
              <a:rPr lang="en-US" sz="4400" b="1" dirty="0" err="1" smtClean="0">
                <a:solidFill>
                  <a:srgbClr val="000090"/>
                </a:solidFill>
              </a:rPr>
              <a:t>ຊາວ</a:t>
            </a:r>
            <a:r>
              <a:rPr lang="en-US" sz="4400" b="1" dirty="0" smtClean="0">
                <a:solidFill>
                  <a:srgbClr val="000090"/>
                </a:solidFill>
              </a:rPr>
              <a:t> </a:t>
            </a:r>
            <a:r>
              <a:rPr lang="en-US" sz="4400" b="1" dirty="0" err="1" smtClean="0">
                <a:solidFill>
                  <a:srgbClr val="000090"/>
                </a:solidFill>
              </a:rPr>
              <a:t>ໂລກ</a:t>
            </a:r>
            <a:r>
              <a:rPr lang="en-US" sz="4400" b="1" dirty="0" smtClean="0">
                <a:solidFill>
                  <a:srgbClr val="000090"/>
                </a:solidFill>
              </a:rPr>
              <a:t>  </a:t>
            </a:r>
            <a:r>
              <a:rPr lang="en-US" sz="4400" b="1" dirty="0" smtClean="0">
                <a:solidFill>
                  <a:srgbClr val="000090"/>
                </a:solidFill>
              </a:rPr>
              <a:t>2017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2504" y="151695"/>
            <a:ext cx="2159839" cy="794229"/>
          </a:xfrm>
          <a:prstGeom prst="rect">
            <a:avLst/>
          </a:prstGeom>
        </p:spPr>
      </p:pic>
      <p:pic>
        <p:nvPicPr>
          <p:cNvPr id="22" name="Picture 21" descr="WofA17head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47" y="4368627"/>
            <a:ext cx="9161746" cy="1566696"/>
          </a:xfrm>
          <a:prstGeom prst="rect">
            <a:avLst/>
          </a:prstGeom>
        </p:spPr>
      </p:pic>
      <p:pic>
        <p:nvPicPr>
          <p:cNvPr id="26" name="Picture 25" descr="ADB-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03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7707" y="165639"/>
            <a:ext cx="9700831" cy="1361930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ຫົວຂໍ</a:t>
            </a:r>
            <a:r>
              <a:rPr lang="en-US" sz="3600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້ </a:t>
            </a:r>
            <a:r>
              <a:rPr lang="en-US" sz="36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/>
            </a:r>
            <a:br>
              <a:rPr lang="en-US" sz="36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</a:br>
            <a:r>
              <a:rPr lang="en-US" sz="3600" b="1" i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“ </a:t>
            </a:r>
            <a:r>
              <a:rPr lang="en-US" sz="3600" b="1" i="1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ເປີດ</a:t>
            </a:r>
            <a:r>
              <a:rPr lang="en-US" sz="3600" b="1" i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 </a:t>
            </a:r>
            <a:r>
              <a:rPr lang="en-US" sz="3600" b="1" i="1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ຕະຫລາດ</a:t>
            </a:r>
            <a:r>
              <a:rPr lang="en-US" sz="3600" b="1" i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 </a:t>
            </a:r>
            <a:r>
              <a:rPr lang="en-US" sz="3600" b="1" i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&amp; </a:t>
            </a:r>
            <a:r>
              <a:rPr lang="en-US" sz="3600" b="1" i="1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ສຸມໃສ</a:t>
            </a:r>
            <a:r>
              <a:rPr lang="en-US" sz="3600" b="1" i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່ </a:t>
            </a:r>
            <a:r>
              <a:rPr lang="en-US" sz="3600" b="1" i="1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ການຈັດຕັ້ງປະຕິບັດ</a:t>
            </a:r>
            <a:r>
              <a:rPr lang="en-US" sz="3600" b="1" i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 </a:t>
            </a:r>
            <a:r>
              <a:rPr lang="en-US" sz="3600" b="1" i="1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ນະໂຍບາຍ</a:t>
            </a:r>
            <a:r>
              <a:rPr lang="en-US" sz="3600" b="1" i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  </a:t>
            </a:r>
            <a:r>
              <a:rPr lang="en-US" sz="3600" b="1" i="1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ສະບຽງ</a:t>
            </a:r>
            <a:r>
              <a:rPr lang="en-US" sz="3600" b="1" i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 </a:t>
            </a:r>
            <a:r>
              <a:rPr lang="en-US" sz="3600" b="1" i="1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ອາຫານ</a:t>
            </a:r>
            <a:r>
              <a:rPr lang="en-US" sz="3600" b="1" i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 </a:t>
            </a:r>
            <a:r>
              <a:rPr lang="en-US" sz="3600" b="1" i="1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ປອດໄພ</a:t>
            </a:r>
            <a:r>
              <a:rPr lang="en-US" sz="3600" b="1" i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 </a:t>
            </a:r>
            <a:r>
              <a:rPr lang="en-US" sz="3600" b="1" i="1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ໃນ</a:t>
            </a:r>
            <a:r>
              <a:rPr lang="en-US" sz="3600" b="1" i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 </a:t>
            </a:r>
            <a:r>
              <a:rPr lang="en-US" sz="3600" b="1" i="1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ອະນຸພາກພື້ນ</a:t>
            </a:r>
            <a:r>
              <a:rPr lang="en-US" sz="3600" b="1" i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 </a:t>
            </a:r>
            <a:r>
              <a:rPr lang="en-US" sz="3600" b="1" i="1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ແມ່ນຳ</a:t>
            </a:r>
            <a:r>
              <a:rPr lang="en-US" sz="3600" b="1" i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້ </a:t>
            </a:r>
            <a:r>
              <a:rPr lang="en-US" sz="3600" b="1" i="1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ຂອງ</a:t>
            </a:r>
            <a:r>
              <a:rPr lang="en-US" sz="3600" b="1" i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 "/>
                <a:cs typeface="Calibri "/>
              </a:rPr>
              <a:t>”</a:t>
            </a:r>
            <a:endParaRPr lang="en-US" sz="3600" b="1" dirty="0">
              <a:ln w="1905"/>
              <a:solidFill>
                <a:srgbClr val="00009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 "/>
              <a:cs typeface="Calibri 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791500"/>
              </p:ext>
            </p:extLst>
          </p:nvPr>
        </p:nvGraphicFramePr>
        <p:xfrm>
          <a:off x="457200" y="1867586"/>
          <a:ext cx="8229600" cy="5053584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114800"/>
                <a:gridCol w="4114800"/>
              </a:tblGrid>
              <a:tr h="2510082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33333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cap="all" dirty="0" err="1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ສະຖານ</a:t>
                      </a:r>
                      <a:r>
                        <a:rPr lang="en-US" sz="2800" b="1" cap="all" dirty="0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 </a:t>
                      </a:r>
                      <a:r>
                        <a:rPr lang="en-US" sz="2800" b="1" cap="all" dirty="0" err="1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ທີ</a:t>
                      </a:r>
                      <a:r>
                        <a:rPr lang="en-US" sz="2800" b="1" cap="all" dirty="0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່</a:t>
                      </a:r>
                      <a:r>
                        <a:rPr lang="en-US" sz="2800" b="1" cap="all" baseline="0" dirty="0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 </a:t>
                      </a:r>
                      <a:r>
                        <a:rPr lang="en-US" sz="2800" b="1" cap="all" baseline="0" dirty="0" err="1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ວາງ</a:t>
                      </a:r>
                      <a:r>
                        <a:rPr lang="en-US" sz="2800" b="1" cap="all" baseline="0" dirty="0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 </a:t>
                      </a:r>
                      <a:r>
                        <a:rPr lang="en-US" sz="2800" b="1" cap="all" baseline="0" dirty="0" err="1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ສະແດງ</a:t>
                      </a:r>
                      <a:r>
                        <a:rPr lang="en-US" sz="2800" b="1" cap="all" baseline="0" dirty="0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 </a:t>
                      </a:r>
                      <a:r>
                        <a:rPr lang="en-US" sz="2800" b="1" cap="all" baseline="0" dirty="0" err="1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ອະນຸພາກພື້ນ</a:t>
                      </a:r>
                      <a:r>
                        <a:rPr lang="en-US" sz="2800" b="1" cap="all" baseline="0" dirty="0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 </a:t>
                      </a:r>
                      <a:r>
                        <a:rPr lang="en-US" sz="2800" b="1" cap="all" baseline="0" dirty="0" err="1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ແມ່ນຳ້ຂອງ</a:t>
                      </a:r>
                      <a:r>
                        <a:rPr lang="en-US" sz="2800" b="1" cap="all" baseline="0" dirty="0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 (GMS) </a:t>
                      </a:r>
                      <a:endParaRPr lang="en-US" sz="1800" dirty="0">
                        <a:ln w="9004" cap="flat" cmpd="sng" algn="ctr">
                          <a:noFill/>
                          <a:prstDash val="solid"/>
                          <a:round/>
                        </a:ln>
                        <a:solidFill>
                          <a:srgbClr val="000090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rgbClr val="333333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31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ພຶດສະພາ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– 4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ມີຖຸນາ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2017</a:t>
                      </a:r>
                      <a:endParaRPr lang="en-US" sz="1600" b="1" dirty="0">
                        <a:solidFill>
                          <a:srgbClr val="333333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ຫ້ອງ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,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ຂະແຫນງ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ສຸຂະພາບ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&amp;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ອິນຊີ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,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IECC</a:t>
                      </a:r>
                      <a:endParaRPr lang="en-US" sz="1600" b="1" dirty="0">
                        <a:solidFill>
                          <a:srgbClr val="333333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rgbClr val="333333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 </a:t>
                      </a:r>
                      <a:endParaRPr lang="en-US" sz="18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宋体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ສິນຄ້າ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ສະບຽງ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ອາຫານ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ປອດ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ແລະ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ເປັນມິດຕໍ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່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ສິ່ງ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ແວດລ້ອມ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ຈາກ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Georgia"/>
                        <a:ea typeface="宋体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ກຳປູ່ເຈຍ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,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ລາວ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,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ມ້ຽນມາ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,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ໄທ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,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ຫວຽດນາ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, </a:t>
                      </a:r>
                    </a:p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ກວາງຊີ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&amp;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ຢຸນນານ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, 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ຈີນ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Georgia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94566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333333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cap="all" dirty="0" err="1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ເວທີ</a:t>
                      </a:r>
                      <a:r>
                        <a:rPr lang="en-US" sz="2400" b="1" cap="all" dirty="0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 </a:t>
                      </a:r>
                      <a:r>
                        <a:rPr lang="en-US" sz="2400" b="1" cap="all" dirty="0" err="1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ປຶກສາຫາລື</a:t>
                      </a:r>
                      <a:r>
                        <a:rPr lang="en-US" sz="2400" b="1" cap="all" baseline="0" dirty="0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 </a:t>
                      </a:r>
                      <a:r>
                        <a:rPr lang="en-US" sz="2400" b="1" cap="all" dirty="0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 </a:t>
                      </a:r>
                      <a:r>
                        <a:rPr lang="en-US" sz="2400" b="1" cap="all" dirty="0" err="1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ນະໂຍບາຍ</a:t>
                      </a:r>
                      <a:r>
                        <a:rPr lang="en-US" sz="2400" b="1" cap="all" baseline="0" dirty="0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 </a:t>
                      </a:r>
                      <a:r>
                        <a:rPr lang="en-US" sz="2400" b="1" cap="all" baseline="0" dirty="0" err="1" smtClean="0">
                          <a:ln w="9004" cap="flat" cmpd="sng" algn="ctr">
                            <a:noFill/>
                            <a:prstDash val="solid"/>
                            <a:round/>
                          </a:ln>
                          <a:solidFill>
                            <a:srgbClr val="000090"/>
                          </a:solidFill>
                          <a:effectLst>
                            <a:reflection blurRad="12700" stA="28000" endPos="45000" dist="1003" dir="5400000" sy="-100000" algn="bl"/>
                          </a:effectLst>
                          <a:latin typeface="+mn-lt"/>
                          <a:ea typeface="宋体"/>
                          <a:cs typeface="Alice0 MX"/>
                        </a:rPr>
                        <a:t>ທຸລະກິດ</a:t>
                      </a:r>
                      <a:endParaRPr lang="en-US" sz="1600" dirty="0" smtClean="0">
                        <a:ln w="9004" cap="flat" cmpd="sng" algn="ctr">
                          <a:noFill/>
                          <a:prstDash val="solid"/>
                          <a:round/>
                        </a:ln>
                        <a:solidFill>
                          <a:srgbClr val="000090"/>
                        </a:solidFill>
                        <a:effectLst/>
                        <a:latin typeface="+mn-lt"/>
                        <a:ea typeface="宋体"/>
                        <a:cs typeface="Alice0 MX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333333"/>
                        </a:solidFill>
                        <a:effectLst/>
                        <a:latin typeface="+mn-lt"/>
                        <a:ea typeface="宋体"/>
                        <a:cs typeface="Alice0 MX"/>
                      </a:endParaRPr>
                    </a:p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Alice0 MX"/>
                        </a:rPr>
                        <a:t>31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Alice0 MX"/>
                        </a:rPr>
                        <a:t>ພຶດສະພາ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Alice0 MX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Alice0 MX"/>
                        </a:rPr>
                        <a:t>ແລະ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Alice0 MX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Alice0 MX"/>
                        </a:rPr>
                        <a:t>1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Alice0 MX"/>
                        </a:rPr>
                        <a:t> </a:t>
                      </a:r>
                      <a:r>
                        <a:rPr lang="en-US" sz="1600" b="1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Alice0 MX"/>
                        </a:rPr>
                        <a:t>ມິຖຸນາ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Alice0 MX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Alice0 MX"/>
                        </a:rPr>
                        <a:t>2017</a:t>
                      </a:r>
                      <a:endParaRPr lang="en-US" sz="1600" b="1" dirty="0">
                        <a:solidFill>
                          <a:srgbClr val="333333"/>
                        </a:solidFill>
                        <a:effectLst/>
                        <a:latin typeface="+mn-lt"/>
                        <a:ea typeface="宋体"/>
                        <a:cs typeface="Alice0 MX"/>
                      </a:endParaRPr>
                    </a:p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/>
                          <a:cs typeface="Alice0 MX"/>
                        </a:rPr>
                        <a:t>IECC</a:t>
                      </a:r>
                    </a:p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333333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86D6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 </a:t>
                      </a:r>
                      <a:endParaRPr 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eorgia"/>
                        <a:ea typeface="宋体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ການສົນທະນາ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ກ່ຽວກັບ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ການເປີດ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ຕະຫລາດ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ແລະ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ສຸມໃສ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່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ຈັດຕັ້ງ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ປະຕິບັດ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ບັນດາ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ນະໂຍບາຍ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ດ້ານ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ສະບຽງ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ອາຫານ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ທີ່ປອດໄພ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ໃນ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ອະນຸພາກພື້ນ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ແມ່ນຳ້ຂອງ</a:t>
                      </a:r>
                      <a:endParaRPr lang="en-US" sz="1800" b="1" dirty="0">
                        <a:solidFill>
                          <a:srgbClr val="000000"/>
                        </a:solidFill>
                        <a:effectLst/>
                        <a:latin typeface="Georgia"/>
                        <a:ea typeface="宋体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 </a:t>
                      </a:r>
                      <a:endParaRPr lang="en-US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eorgia"/>
                        <a:ea typeface="宋体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eorgia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86D65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290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 </a:t>
            </a:r>
            <a:r>
              <a:rPr lang="en-US" sz="3100" b="1" dirty="0" err="1" smtClean="0"/>
              <a:t>ຈັບຈອງ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ວັນ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ເວລາ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ຂອງ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ທ່ານ</a:t>
            </a:r>
            <a:r>
              <a:rPr lang="en-US" sz="3100" b="1" dirty="0" smtClean="0"/>
              <a:t> !!! 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> </a:t>
            </a:r>
            <a:r>
              <a:rPr lang="en-US" sz="3100" dirty="0" err="1" smtClean="0"/>
              <a:t>ສຳລັບ</a:t>
            </a:r>
            <a:r>
              <a:rPr lang="en-US" sz="3100" dirty="0" smtClean="0"/>
              <a:t> </a:t>
            </a:r>
            <a:r>
              <a:rPr lang="en-US" sz="3100" dirty="0" err="1" smtClean="0"/>
              <a:t>ວັນທີ</a:t>
            </a:r>
            <a:r>
              <a:rPr lang="en-US" sz="3100" dirty="0" smtClean="0"/>
              <a:t> </a:t>
            </a:r>
            <a:r>
              <a:rPr lang="en-US" sz="3100" b="1" dirty="0" smtClean="0"/>
              <a:t>31 </a:t>
            </a:r>
            <a:r>
              <a:rPr lang="en-US" sz="3100" b="1" dirty="0" err="1" smtClean="0"/>
              <a:t>ພຶດສະພາ</a:t>
            </a:r>
            <a:r>
              <a:rPr lang="en-US" sz="3100" b="1" dirty="0" smtClean="0"/>
              <a:t>  </a:t>
            </a:r>
            <a:r>
              <a:rPr lang="en-US" sz="3100" b="1" dirty="0" err="1" smtClean="0"/>
              <a:t>ເຖິງ</a:t>
            </a:r>
            <a:r>
              <a:rPr lang="en-US" sz="3100" b="1" dirty="0" smtClean="0"/>
              <a:t>  </a:t>
            </a:r>
            <a:r>
              <a:rPr lang="en-US" sz="3100" b="1" dirty="0"/>
              <a:t>4 </a:t>
            </a:r>
            <a:r>
              <a:rPr lang="en-US" sz="3100" b="1" dirty="0" err="1" smtClean="0"/>
              <a:t>ມີຖຸນາ</a:t>
            </a:r>
            <a:r>
              <a:rPr lang="en-US" sz="3100" b="1" dirty="0" smtClean="0"/>
              <a:t> </a:t>
            </a:r>
            <a:r>
              <a:rPr lang="en-US" sz="3100" b="1" dirty="0"/>
              <a:t>2017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54" y="1324125"/>
            <a:ext cx="8780448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dirty="0" err="1" smtClean="0"/>
              <a:t>ຂໍ</a:t>
            </a:r>
            <a:r>
              <a:rPr lang="en-US" sz="2000" dirty="0" smtClean="0"/>
              <a:t> </a:t>
            </a:r>
            <a:r>
              <a:rPr lang="en-US" sz="2000" dirty="0" err="1" smtClean="0"/>
              <a:t>ເຊື້ອເຊີນ</a:t>
            </a:r>
            <a:r>
              <a:rPr lang="en-US" sz="2000" dirty="0" smtClean="0"/>
              <a:t> </a:t>
            </a:r>
            <a:r>
              <a:rPr lang="en-US" sz="2000" dirty="0" err="1" smtClean="0"/>
              <a:t>ບັນດາ</a:t>
            </a:r>
            <a:r>
              <a:rPr lang="en-US" sz="2000" dirty="0" smtClean="0"/>
              <a:t> </a:t>
            </a:r>
            <a:r>
              <a:rPr lang="en-US" sz="2000" dirty="0" err="1" smtClean="0"/>
              <a:t>ທ່ານ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ທ່ຽວ</a:t>
            </a:r>
            <a:r>
              <a:rPr lang="en-US" sz="2000" dirty="0" smtClean="0"/>
              <a:t> </a:t>
            </a:r>
            <a:r>
              <a:rPr lang="en-US" sz="2000" dirty="0" err="1" smtClean="0"/>
              <a:t>ຊົມ</a:t>
            </a:r>
            <a:r>
              <a:rPr lang="en-US" sz="2000" dirty="0"/>
              <a:t> </a:t>
            </a:r>
            <a:r>
              <a:rPr lang="en-US" sz="2000" dirty="0" err="1" smtClean="0"/>
              <a:t>ສະຖານທີ່ວ່າງ</a:t>
            </a:r>
            <a:r>
              <a:rPr lang="en-US" sz="2000" dirty="0" smtClean="0"/>
              <a:t> </a:t>
            </a:r>
            <a:r>
              <a:rPr lang="en-US" sz="2000" dirty="0" err="1" smtClean="0"/>
              <a:t>ສະແດງ</a:t>
            </a:r>
            <a:r>
              <a:rPr lang="en-US" sz="2000" dirty="0" smtClean="0"/>
              <a:t> </a:t>
            </a:r>
            <a:r>
              <a:rPr lang="en-US" sz="2000" dirty="0" err="1" smtClean="0"/>
              <a:t>ສິນຄ້າ</a:t>
            </a:r>
            <a:r>
              <a:rPr lang="en-US" sz="2000" dirty="0" smtClean="0"/>
              <a:t> </a:t>
            </a:r>
            <a:r>
              <a:rPr lang="en-US" sz="2000" dirty="0" err="1" smtClean="0"/>
              <a:t>ສະບຽງ</a:t>
            </a:r>
            <a:r>
              <a:rPr lang="en-US" sz="2000" dirty="0" smtClean="0"/>
              <a:t> </a:t>
            </a:r>
            <a:r>
              <a:rPr lang="en-US" sz="2000" dirty="0" err="1" smtClean="0"/>
              <a:t>ອາຫານ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ປອດໄພ</a:t>
            </a:r>
            <a:r>
              <a:rPr lang="en-US" sz="2000" dirty="0" smtClean="0"/>
              <a:t> </a:t>
            </a:r>
            <a:r>
              <a:rPr lang="en-US" sz="2000" dirty="0" err="1" smtClean="0"/>
              <a:t>ແລະ</a:t>
            </a:r>
            <a:r>
              <a:rPr lang="en-US" sz="2000" dirty="0" smtClean="0"/>
              <a:t> </a:t>
            </a:r>
            <a:r>
              <a:rPr lang="en-US" sz="2000" dirty="0" err="1" smtClean="0"/>
              <a:t>ເປັນມິດ</a:t>
            </a:r>
            <a:r>
              <a:rPr lang="en-US" sz="2000" dirty="0" smtClean="0"/>
              <a:t> </a:t>
            </a:r>
            <a:r>
              <a:rPr lang="en-US" sz="2000" dirty="0" err="1" smtClean="0"/>
              <a:t>ຕໍ່ສິ່ງແວດລ້ອມ</a:t>
            </a:r>
            <a:r>
              <a:rPr lang="en-US" sz="2000" dirty="0" smtClean="0"/>
              <a:t>  </a:t>
            </a:r>
            <a:r>
              <a:rPr lang="en-US" sz="2000" dirty="0" err="1" smtClean="0"/>
              <a:t>ຂອງ</a:t>
            </a:r>
            <a:r>
              <a:rPr lang="en-US" sz="2000" dirty="0" smtClean="0"/>
              <a:t> </a:t>
            </a:r>
            <a:r>
              <a:rPr lang="en-US" sz="2000" dirty="0" err="1" smtClean="0"/>
              <a:t>ອະນຸພາກພື້ນ</a:t>
            </a:r>
            <a:r>
              <a:rPr lang="en-US" sz="2000" dirty="0" smtClean="0"/>
              <a:t> </a:t>
            </a:r>
            <a:r>
              <a:rPr lang="en-US" sz="2000" dirty="0" err="1" smtClean="0"/>
              <a:t>ແມ່ນຳ້ຂອງ</a:t>
            </a:r>
            <a:r>
              <a:rPr lang="en-US" sz="2000" dirty="0" smtClean="0"/>
              <a:t> </a:t>
            </a:r>
            <a:r>
              <a:rPr lang="en-US" sz="2000" dirty="0" err="1" smtClean="0"/>
              <a:t>ທີ</a:t>
            </a:r>
            <a:r>
              <a:rPr lang="en-US" sz="2000" dirty="0" smtClean="0"/>
              <a:t> </a:t>
            </a:r>
            <a:r>
              <a:rPr lang="en-US" sz="2000" dirty="0" err="1" smtClean="0"/>
              <a:t>Thaifex</a:t>
            </a:r>
            <a:r>
              <a:rPr lang="en-US" sz="2000" dirty="0" smtClean="0"/>
              <a:t> </a:t>
            </a:r>
            <a:r>
              <a:rPr lang="en-US" sz="2000" dirty="0" err="1" smtClean="0"/>
              <a:t>ສະບຽງ</a:t>
            </a:r>
            <a:r>
              <a:rPr lang="en-US" sz="2000" dirty="0" smtClean="0"/>
              <a:t> </a:t>
            </a:r>
            <a:r>
              <a:rPr lang="en-US" sz="2000" dirty="0" err="1" smtClean="0"/>
              <a:t>ອາຫານ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ອາຊີ</a:t>
            </a:r>
            <a:r>
              <a:rPr lang="en-US" sz="2000" dirty="0" smtClean="0"/>
              <a:t>  </a:t>
            </a:r>
            <a:r>
              <a:rPr lang="en-US" sz="2000" dirty="0" err="1" smtClean="0"/>
              <a:t>ເພື່ອ</a:t>
            </a:r>
            <a:r>
              <a:rPr lang="en-US" sz="2000" dirty="0" smtClean="0"/>
              <a:t> </a:t>
            </a:r>
            <a:r>
              <a:rPr lang="en-US" sz="2000" dirty="0" err="1" smtClean="0"/>
              <a:t>ຊາວ</a:t>
            </a:r>
            <a:r>
              <a:rPr lang="en-US" sz="2000" dirty="0" smtClean="0"/>
              <a:t> </a:t>
            </a:r>
            <a:r>
              <a:rPr lang="en-US" sz="2000" dirty="0" err="1" smtClean="0"/>
              <a:t>ໂລກ</a:t>
            </a:r>
            <a:r>
              <a:rPr lang="en-US" sz="2000" dirty="0" smtClean="0"/>
              <a:t> 2017  </a:t>
            </a:r>
            <a:r>
              <a:rPr lang="en-US" sz="2000" dirty="0" err="1" smtClean="0"/>
              <a:t>ວັນທີ</a:t>
            </a:r>
            <a:r>
              <a:rPr lang="en-US" sz="2000" dirty="0" smtClean="0"/>
              <a:t>  </a:t>
            </a:r>
            <a:r>
              <a:rPr lang="en-US" sz="2000" dirty="0"/>
              <a:t>31 </a:t>
            </a:r>
            <a:r>
              <a:rPr lang="en-US" sz="2000" dirty="0" err="1" smtClean="0"/>
              <a:t>ພຶດສະພາ</a:t>
            </a:r>
            <a:r>
              <a:rPr lang="en-US" sz="2000" dirty="0" smtClean="0"/>
              <a:t> </a:t>
            </a:r>
            <a:r>
              <a:rPr lang="en-US" sz="2000" dirty="0" err="1" smtClean="0"/>
              <a:t>ເຖິງ</a:t>
            </a:r>
            <a:r>
              <a:rPr lang="en-US" sz="2000" dirty="0" smtClean="0"/>
              <a:t>  </a:t>
            </a:r>
            <a:r>
              <a:rPr lang="en-US" sz="2000" dirty="0"/>
              <a:t>4 </a:t>
            </a:r>
            <a:r>
              <a:rPr lang="en-US" sz="2000" dirty="0" err="1" smtClean="0"/>
              <a:t>ມີຖຸນາ</a:t>
            </a:r>
            <a:r>
              <a:rPr lang="en-US" sz="2000" dirty="0" smtClean="0"/>
              <a:t> 2017, </a:t>
            </a:r>
            <a:r>
              <a:rPr lang="en-US" sz="2000" dirty="0" err="1" smtClean="0"/>
              <a:t>ບາງກອກ</a:t>
            </a:r>
            <a:r>
              <a:rPr lang="en-US" sz="2000" dirty="0" smtClean="0"/>
              <a:t>, </a:t>
            </a:r>
            <a:r>
              <a:rPr lang="en-US" sz="2000" dirty="0" err="1" smtClean="0"/>
              <a:t>ປະເທດ</a:t>
            </a:r>
            <a:r>
              <a:rPr lang="en-US" sz="2000" dirty="0" smtClean="0"/>
              <a:t> </a:t>
            </a:r>
            <a:r>
              <a:rPr lang="en-US" sz="2000" dirty="0" err="1" smtClean="0"/>
              <a:t>ໄທ</a:t>
            </a:r>
            <a:r>
              <a:rPr lang="en-US" sz="2000" dirty="0" smtClean="0"/>
              <a:t>. </a:t>
            </a:r>
            <a:r>
              <a:rPr lang="en-US" sz="2000" dirty="0" err="1" smtClean="0"/>
              <a:t>ຫົວຂໍ</a:t>
            </a:r>
            <a:r>
              <a:rPr lang="en-US" sz="2000" dirty="0" smtClean="0"/>
              <a:t>້  </a:t>
            </a:r>
            <a:r>
              <a:rPr lang="en-US" sz="2000" b="1" dirty="0" smtClean="0"/>
              <a:t>“ </a:t>
            </a:r>
            <a:r>
              <a:rPr lang="en-US" sz="2000" b="1" dirty="0" err="1" smtClean="0"/>
              <a:t>ເປີດຕະຫລາດ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ແລະ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ສຸມໃສ</a:t>
            </a:r>
            <a:r>
              <a:rPr lang="en-US" sz="2000" b="1" dirty="0" smtClean="0"/>
              <a:t>່ </a:t>
            </a:r>
            <a:r>
              <a:rPr lang="en-US" sz="2000" b="1" dirty="0" err="1" smtClean="0"/>
              <a:t>ການຈັດຕັ້ງປະຕິບັດ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ນະໂຍບາຍ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ສະບຽງ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ອາຫານ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ປອດໄພ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ໃນພາກພື້ນ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ແມ່ນຳ້ຂອງ</a:t>
            </a:r>
            <a:r>
              <a:rPr lang="en-US" sz="2000" b="1" dirty="0" smtClean="0"/>
              <a:t>”</a:t>
            </a:r>
            <a:r>
              <a:rPr lang="en-US" sz="2000" dirty="0" smtClean="0"/>
              <a:t> </a:t>
            </a:r>
            <a:r>
              <a:rPr lang="en-US" sz="2000" dirty="0" err="1" smtClean="0"/>
              <a:t>ງານ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ດັ່ງກ່າວນີ</a:t>
            </a:r>
            <a:r>
              <a:rPr lang="en-US" sz="2000" dirty="0"/>
              <a:t>້</a:t>
            </a:r>
            <a:r>
              <a:rPr lang="en-US" sz="2000" dirty="0" smtClean="0"/>
              <a:t> </a:t>
            </a:r>
            <a:r>
              <a:rPr lang="en-US" sz="2000" dirty="0" err="1" smtClean="0"/>
              <a:t>ຈະ</a:t>
            </a:r>
            <a:r>
              <a:rPr lang="en-US" sz="2000" dirty="0" smtClean="0"/>
              <a:t> </a:t>
            </a:r>
            <a:r>
              <a:rPr lang="en-US" sz="2000" dirty="0" err="1" smtClean="0"/>
              <a:t>ພັດທະນາ</a:t>
            </a:r>
            <a:r>
              <a:rPr lang="en-US" sz="2000" dirty="0" smtClean="0"/>
              <a:t> </a:t>
            </a:r>
            <a:r>
              <a:rPr lang="en-US" sz="2000" dirty="0" err="1" smtClean="0"/>
              <a:t>ເຄື່ອຄ່າຍ</a:t>
            </a:r>
            <a:r>
              <a:rPr lang="en-US" sz="2000" dirty="0" smtClean="0"/>
              <a:t> </a:t>
            </a:r>
            <a:r>
              <a:rPr lang="en-US" sz="2000" dirty="0" err="1" smtClean="0"/>
              <a:t>ການຕະຫລາດ</a:t>
            </a:r>
            <a:r>
              <a:rPr lang="en-US" sz="2000" dirty="0" smtClean="0"/>
              <a:t> </a:t>
            </a:r>
            <a:r>
              <a:rPr lang="en-US" sz="2000" dirty="0" err="1" smtClean="0"/>
              <a:t>ແລະ</a:t>
            </a:r>
            <a:r>
              <a:rPr lang="en-US" sz="2000" dirty="0" smtClean="0"/>
              <a:t> </a:t>
            </a:r>
            <a:r>
              <a:rPr lang="en-US" sz="2000" dirty="0" err="1" smtClean="0"/>
              <a:t>ສ້າງ</a:t>
            </a:r>
            <a:r>
              <a:rPr lang="en-US" sz="2000" dirty="0" smtClean="0"/>
              <a:t> </a:t>
            </a:r>
            <a:r>
              <a:rPr lang="en-US" sz="2000" dirty="0" err="1" smtClean="0"/>
              <a:t>ຕະຫ</a:t>
            </a:r>
            <a:r>
              <a:rPr lang="en-US" sz="2000" dirty="0" err="1"/>
              <a:t>ລ</a:t>
            </a:r>
            <a:r>
              <a:rPr lang="en-US" sz="2000" dirty="0" err="1" smtClean="0"/>
              <a:t>າດໃຫມ</a:t>
            </a:r>
            <a:r>
              <a:rPr lang="en-US" sz="2000" dirty="0" smtClean="0"/>
              <a:t>່, </a:t>
            </a:r>
            <a:r>
              <a:rPr lang="en-US" sz="2000" dirty="0" err="1" smtClean="0"/>
              <a:t>ຊື່ງສາມາດ</a:t>
            </a:r>
            <a:r>
              <a:rPr lang="en-US" sz="2000" dirty="0" smtClean="0"/>
              <a:t>  </a:t>
            </a:r>
            <a:r>
              <a:rPr lang="en-US" sz="2000" dirty="0" err="1" smtClean="0"/>
              <a:t>ຂະຫຍາຍ</a:t>
            </a:r>
            <a:r>
              <a:rPr lang="en-US" sz="2000" dirty="0" smtClean="0"/>
              <a:t> </a:t>
            </a:r>
            <a:r>
              <a:rPr lang="en-US" sz="2000" dirty="0" err="1" smtClean="0"/>
              <a:t>ການ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ພົວພັນ</a:t>
            </a:r>
            <a:r>
              <a:rPr lang="en-US" sz="2000" dirty="0" smtClean="0"/>
              <a:t> </a:t>
            </a:r>
            <a:r>
              <a:rPr lang="en-US" sz="2000" dirty="0" err="1" smtClean="0"/>
              <a:t>ເຊື່ອມຕໍ</a:t>
            </a:r>
            <a:r>
              <a:rPr lang="en-US" sz="2000" dirty="0" smtClean="0"/>
              <a:t>່ </a:t>
            </a:r>
            <a:r>
              <a:rPr lang="en-US" sz="2000" dirty="0" err="1" smtClean="0"/>
              <a:t>ຄ້າຂາຍ</a:t>
            </a:r>
            <a:r>
              <a:rPr lang="en-US" sz="2000" dirty="0" smtClean="0"/>
              <a:t> </a:t>
            </a:r>
            <a:r>
              <a:rPr lang="en-US" sz="2000" dirty="0" err="1" smtClean="0"/>
              <a:t>ລະຫວ່າງ</a:t>
            </a:r>
            <a:r>
              <a:rPr lang="en-US" sz="2000" dirty="0" smtClean="0"/>
              <a:t> </a:t>
            </a:r>
            <a:r>
              <a:rPr lang="en-US" sz="2000" dirty="0" err="1" smtClean="0"/>
              <a:t>ພາກ</a:t>
            </a:r>
            <a:r>
              <a:rPr lang="en-US" sz="2000" dirty="0" smtClean="0"/>
              <a:t> </a:t>
            </a:r>
            <a:r>
              <a:rPr lang="en-US" sz="2000" dirty="0" err="1" smtClean="0"/>
              <a:t>ວິສາຫະກິດ</a:t>
            </a:r>
            <a:r>
              <a:rPr lang="en-US" sz="2000" dirty="0" smtClean="0"/>
              <a:t> </a:t>
            </a:r>
            <a:r>
              <a:rPr lang="en-US" sz="2000" dirty="0" err="1" smtClean="0"/>
              <a:t>ຂະຫນາດນ້ອຍ</a:t>
            </a:r>
            <a:r>
              <a:rPr lang="en-US" sz="2000" dirty="0" smtClean="0"/>
              <a:t> </a:t>
            </a:r>
            <a:r>
              <a:rPr lang="en-US" sz="2000" dirty="0" err="1" smtClean="0"/>
              <a:t>ແລະ</a:t>
            </a:r>
            <a:r>
              <a:rPr lang="en-US" sz="2000" dirty="0" smtClean="0"/>
              <a:t> </a:t>
            </a:r>
            <a:r>
              <a:rPr lang="en-US" sz="2000" dirty="0" err="1" smtClean="0"/>
              <a:t>ກາງ</a:t>
            </a:r>
            <a:r>
              <a:rPr lang="en-US" sz="2000" dirty="0" smtClean="0"/>
              <a:t> </a:t>
            </a:r>
            <a:r>
              <a:rPr lang="en-US" sz="2000" dirty="0" err="1" smtClean="0"/>
              <a:t>ແລະ</a:t>
            </a:r>
            <a:r>
              <a:rPr lang="en-US" sz="2000" dirty="0" smtClean="0"/>
              <a:t> </a:t>
            </a:r>
            <a:r>
              <a:rPr lang="en-US" sz="2000" dirty="0" err="1" smtClean="0"/>
              <a:t>ບັນດາ</a:t>
            </a:r>
            <a:r>
              <a:rPr lang="en-US" sz="2000" dirty="0" smtClean="0"/>
              <a:t> </a:t>
            </a:r>
            <a:r>
              <a:rPr lang="en-US" sz="2000" dirty="0" err="1" smtClean="0"/>
              <a:t>ຜູ້ຜະລິດ</a:t>
            </a:r>
            <a:r>
              <a:rPr lang="en-US" sz="2000" dirty="0" smtClean="0"/>
              <a:t> </a:t>
            </a:r>
            <a:r>
              <a:rPr lang="en-US" sz="2000" dirty="0" err="1" smtClean="0"/>
              <a:t>ຂະຫນາດ</a:t>
            </a:r>
            <a:r>
              <a:rPr lang="en-US" sz="2000" dirty="0" smtClean="0"/>
              <a:t> </a:t>
            </a:r>
            <a:r>
              <a:rPr lang="en-US" sz="2000" dirty="0" err="1" smtClean="0"/>
              <a:t>ນ້ອຍ</a:t>
            </a:r>
            <a:r>
              <a:rPr lang="en-US" sz="2000" dirty="0"/>
              <a:t> </a:t>
            </a:r>
            <a:r>
              <a:rPr lang="en-US" sz="2000" dirty="0" err="1" smtClean="0"/>
              <a:t>ດ້ວຍ</a:t>
            </a:r>
            <a:r>
              <a:rPr lang="en-US" sz="2000" dirty="0" smtClean="0"/>
              <a:t> </a:t>
            </a:r>
            <a:r>
              <a:rPr lang="en-US" sz="2000" dirty="0" err="1" smtClean="0"/>
              <a:t>ກັນ</a:t>
            </a:r>
            <a:r>
              <a:rPr lang="en-US" sz="2000" dirty="0" smtClean="0"/>
              <a:t> </a:t>
            </a:r>
            <a:r>
              <a:rPr lang="en-US" sz="2000" dirty="0" err="1" smtClean="0"/>
              <a:t>ຫລາຍຂື້ນ</a:t>
            </a:r>
            <a:r>
              <a:rPr lang="en-US" sz="2000" dirty="0" smtClean="0"/>
              <a:t> .</a:t>
            </a:r>
            <a:endParaRPr lang="en-US" sz="2000" dirty="0"/>
          </a:p>
          <a:p>
            <a:pPr marL="0" indent="0" algn="ctr">
              <a:buNone/>
            </a:pPr>
            <a:r>
              <a:rPr lang="en-US" sz="2000" dirty="0" err="1" smtClean="0"/>
              <a:t>ເວທີ</a:t>
            </a:r>
            <a:r>
              <a:rPr lang="en-US" sz="2000" dirty="0" smtClean="0"/>
              <a:t> </a:t>
            </a:r>
            <a:r>
              <a:rPr lang="en-US" sz="2000" dirty="0" err="1" smtClean="0"/>
              <a:t>ປຶກສາຫາລື</a:t>
            </a:r>
            <a:r>
              <a:rPr lang="en-US" sz="2000" dirty="0" smtClean="0"/>
              <a:t> </a:t>
            </a:r>
            <a:r>
              <a:rPr lang="en-US" sz="2000" dirty="0" err="1" smtClean="0"/>
              <a:t>ດ້ານນະໂຍບາຍ</a:t>
            </a:r>
            <a:r>
              <a:rPr lang="en-US" sz="2000" dirty="0" smtClean="0"/>
              <a:t> </a:t>
            </a:r>
            <a:r>
              <a:rPr lang="en-US" sz="2000" dirty="0" err="1" smtClean="0"/>
              <a:t>ສະບຽງ</a:t>
            </a:r>
            <a:r>
              <a:rPr lang="en-US" sz="2000" dirty="0" smtClean="0"/>
              <a:t> </a:t>
            </a:r>
            <a:r>
              <a:rPr lang="en-US" sz="2000" dirty="0" err="1" smtClean="0"/>
              <a:t>ອາຫານ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ປອດໄພ</a:t>
            </a:r>
            <a:r>
              <a:rPr lang="en-US" sz="2000" dirty="0" smtClean="0"/>
              <a:t> </a:t>
            </a:r>
            <a:r>
              <a:rPr lang="en-US" sz="2000" dirty="0"/>
              <a:t> </a:t>
            </a:r>
            <a:r>
              <a:rPr lang="en-US" sz="2000" dirty="0" err="1" smtClean="0"/>
              <a:t>ຈະໄດ</a:t>
            </a:r>
            <a:r>
              <a:rPr lang="en-US" sz="2000" dirty="0" smtClean="0"/>
              <a:t>້ </a:t>
            </a:r>
            <a:r>
              <a:rPr lang="en-US" sz="2000" dirty="0" err="1" smtClean="0"/>
              <a:t>ຈັດຂື້ນ</a:t>
            </a:r>
            <a:r>
              <a:rPr lang="en-US" sz="2000" dirty="0" smtClean="0"/>
              <a:t> </a:t>
            </a:r>
            <a:r>
              <a:rPr lang="en-US" sz="2000" dirty="0" err="1" smtClean="0"/>
              <a:t>ພ້ອມດຽວ</a:t>
            </a:r>
            <a:r>
              <a:rPr lang="en-US" sz="2000" dirty="0" smtClean="0"/>
              <a:t> </a:t>
            </a:r>
            <a:r>
              <a:rPr lang="en-US" sz="2000" dirty="0" err="1" smtClean="0"/>
              <a:t>ກັນ</a:t>
            </a:r>
            <a:r>
              <a:rPr lang="en-US" sz="2000" dirty="0" smtClean="0"/>
              <a:t> </a:t>
            </a:r>
            <a:r>
              <a:rPr lang="en-US" sz="2000" dirty="0" err="1" smtClean="0"/>
              <a:t>ໃນ</a:t>
            </a:r>
            <a:r>
              <a:rPr lang="en-US" sz="2000" dirty="0" smtClean="0"/>
              <a:t> </a:t>
            </a:r>
            <a:r>
              <a:rPr lang="en-US" sz="2000" dirty="0" err="1" smtClean="0"/>
              <a:t>ສະຖານ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ທີ</a:t>
            </a:r>
            <a:r>
              <a:rPr lang="en-US" sz="2000" dirty="0"/>
              <a:t> </a:t>
            </a:r>
            <a:r>
              <a:rPr lang="en-US" sz="2000" dirty="0" err="1" smtClean="0"/>
              <a:t>ຕະຫລາດນັດ</a:t>
            </a:r>
            <a:r>
              <a:rPr lang="en-US" sz="2000" dirty="0" smtClean="0"/>
              <a:t> </a:t>
            </a:r>
            <a:r>
              <a:rPr lang="en-US" sz="2000" dirty="0" err="1" smtClean="0"/>
              <a:t>ແຫ່ງນີ</a:t>
            </a:r>
            <a:r>
              <a:rPr lang="en-US" sz="2000" dirty="0" smtClean="0"/>
              <a:t>້   </a:t>
            </a:r>
            <a:r>
              <a:rPr lang="en-US" sz="2000" dirty="0" err="1" smtClean="0"/>
              <a:t>ໃນ</a:t>
            </a:r>
            <a:r>
              <a:rPr lang="en-US" sz="2000" dirty="0" smtClean="0"/>
              <a:t> </a:t>
            </a:r>
            <a:r>
              <a:rPr lang="en-US" sz="2000" dirty="0" err="1" smtClean="0"/>
              <a:t>ວັນທີ</a:t>
            </a:r>
            <a:r>
              <a:rPr lang="en-US" sz="2000" dirty="0" smtClean="0"/>
              <a:t> </a:t>
            </a:r>
            <a:r>
              <a:rPr lang="en-US" sz="2000" dirty="0"/>
              <a:t> </a:t>
            </a:r>
            <a:r>
              <a:rPr lang="en-US" sz="2000" dirty="0" smtClean="0"/>
              <a:t>31 </a:t>
            </a:r>
            <a:r>
              <a:rPr lang="en-US" sz="2000" dirty="0" err="1" smtClean="0"/>
              <a:t>ພືດສະພາ</a:t>
            </a:r>
            <a:r>
              <a:rPr lang="en-US" sz="2000" dirty="0" smtClean="0"/>
              <a:t> 2017 </a:t>
            </a:r>
            <a:r>
              <a:rPr lang="en-US" sz="2000" dirty="0"/>
              <a:t>(1:00-5:00 </a:t>
            </a:r>
            <a:r>
              <a:rPr lang="en-US" sz="2000" dirty="0" err="1" smtClean="0"/>
              <a:t>ໂມງ</a:t>
            </a:r>
            <a:r>
              <a:rPr lang="en-US" sz="2000" dirty="0" smtClean="0"/>
              <a:t> </a:t>
            </a:r>
            <a:r>
              <a:rPr lang="en-US" sz="2000" dirty="0" err="1" smtClean="0"/>
              <a:t>ແລງ</a:t>
            </a:r>
            <a:r>
              <a:rPr lang="en-US" sz="2000" dirty="0" smtClean="0"/>
              <a:t>)</a:t>
            </a:r>
            <a:r>
              <a:rPr lang="en-US" sz="2000" dirty="0"/>
              <a:t>. </a:t>
            </a:r>
            <a:r>
              <a:rPr lang="en-US" sz="2000" dirty="0" err="1" smtClean="0"/>
              <a:t>ເວທີ</a:t>
            </a:r>
            <a:r>
              <a:rPr lang="en-US" sz="2000" dirty="0" smtClean="0"/>
              <a:t> </a:t>
            </a:r>
            <a:r>
              <a:rPr lang="en-US" sz="2000" dirty="0" err="1" smtClean="0"/>
              <a:t>ປຶກສາຫາລື</a:t>
            </a:r>
            <a:r>
              <a:rPr lang="en-US" sz="2000" dirty="0" smtClean="0"/>
              <a:t> </a:t>
            </a:r>
            <a:r>
              <a:rPr lang="en-US" sz="2000" dirty="0" err="1" smtClean="0"/>
              <a:t>ດັ່ງກ່າວນີ</a:t>
            </a:r>
            <a:r>
              <a:rPr lang="en-US" sz="2000" dirty="0" smtClean="0"/>
              <a:t>້  </a:t>
            </a:r>
            <a:r>
              <a:rPr lang="en-US" sz="2000" dirty="0" err="1" smtClean="0"/>
              <a:t>ຈັດຂື້ນ</a:t>
            </a:r>
            <a:r>
              <a:rPr lang="en-US" sz="2000" dirty="0" smtClean="0"/>
              <a:t> </a:t>
            </a:r>
            <a:r>
              <a:rPr lang="en-US" sz="2000" dirty="0" err="1" smtClean="0"/>
              <a:t>ໃນທ່າມກາງ</a:t>
            </a:r>
            <a:r>
              <a:rPr lang="en-US" sz="2000" dirty="0" smtClean="0"/>
              <a:t> </a:t>
            </a:r>
            <a:r>
              <a:rPr lang="en-US" sz="2000" dirty="0" err="1" smtClean="0"/>
              <a:t>ກອງປະຊຸມ</a:t>
            </a:r>
            <a:r>
              <a:rPr lang="en-US" sz="2000" dirty="0" smtClean="0"/>
              <a:t> </a:t>
            </a:r>
            <a:r>
              <a:rPr lang="en-US" sz="2000" dirty="0" err="1" smtClean="0"/>
              <a:t>ວິຊາການ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ດ້ານ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ສະບຽງ</a:t>
            </a:r>
            <a:r>
              <a:rPr lang="en-US" sz="2000" dirty="0" smtClean="0"/>
              <a:t> </a:t>
            </a:r>
            <a:r>
              <a:rPr lang="en-US" sz="2000" dirty="0" err="1" smtClean="0"/>
              <a:t>ອາຫານ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ປອດໄພ</a:t>
            </a:r>
            <a:r>
              <a:rPr lang="en-US" sz="2000" dirty="0" smtClean="0"/>
              <a:t> </a:t>
            </a:r>
            <a:r>
              <a:rPr lang="en-US" sz="2000" dirty="0" err="1" smtClean="0"/>
              <a:t>ລະດັບ</a:t>
            </a:r>
            <a:r>
              <a:rPr lang="en-US" sz="2000" dirty="0" smtClean="0"/>
              <a:t> </a:t>
            </a:r>
            <a:r>
              <a:rPr lang="en-US" sz="2000" dirty="0" err="1" smtClean="0"/>
              <a:t>ໂລກ</a:t>
            </a:r>
            <a:r>
              <a:rPr lang="en-US" sz="2000" dirty="0" smtClean="0"/>
              <a:t> </a:t>
            </a:r>
            <a:r>
              <a:rPr lang="en-US" sz="2000" dirty="0"/>
              <a:t> </a:t>
            </a:r>
            <a:r>
              <a:rPr lang="en-US" sz="2000" dirty="0" smtClean="0"/>
              <a:t>2017 </a:t>
            </a:r>
            <a:r>
              <a:rPr lang="en-US" sz="2000" dirty="0"/>
              <a:t>(WOFSC 2017)</a:t>
            </a:r>
            <a:r>
              <a:rPr lang="en-US" sz="2000" dirty="0" smtClean="0"/>
              <a:t>, </a:t>
            </a:r>
            <a:r>
              <a:rPr lang="en-US" sz="2000" dirty="0" err="1" smtClean="0"/>
              <a:t>ແລະ</a:t>
            </a:r>
            <a:r>
              <a:rPr lang="en-US" sz="2000" dirty="0" smtClean="0"/>
              <a:t> </a:t>
            </a:r>
            <a:r>
              <a:rPr lang="en-US" sz="2000" dirty="0" err="1" smtClean="0"/>
              <a:t>ການ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ເຕົ້າໂຮມ</a:t>
            </a:r>
            <a:r>
              <a:rPr lang="en-US" sz="2000" dirty="0" smtClean="0"/>
              <a:t> </a:t>
            </a:r>
            <a:r>
              <a:rPr lang="en-US" sz="2000" dirty="0" err="1" smtClean="0"/>
              <a:t>ຊຸ່ມຫນຸມ</a:t>
            </a:r>
            <a:r>
              <a:rPr lang="en-US" sz="2000" dirty="0" smtClean="0"/>
              <a:t>  </a:t>
            </a:r>
            <a:r>
              <a:rPr lang="en-US" sz="2000" dirty="0" err="1" smtClean="0"/>
              <a:t>ຂອງ</a:t>
            </a:r>
            <a:r>
              <a:rPr lang="en-US" sz="2000" dirty="0" smtClean="0"/>
              <a:t> </a:t>
            </a:r>
            <a:r>
              <a:rPr lang="en-US" sz="2000" dirty="0" err="1" smtClean="0"/>
              <a:t>ບັນດາ</a:t>
            </a:r>
            <a:r>
              <a:rPr lang="en-US" sz="2000" dirty="0" smtClean="0"/>
              <a:t> </a:t>
            </a:r>
            <a:r>
              <a:rPr lang="en-US" sz="2000" dirty="0" err="1" smtClean="0"/>
              <a:t>ຊ່ຽວຊານ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ດ້ານ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ສະບຽງ</a:t>
            </a:r>
            <a:r>
              <a:rPr lang="en-US" sz="2000" dirty="0" smtClean="0"/>
              <a:t> </a:t>
            </a:r>
            <a:r>
              <a:rPr lang="en-US" sz="2000" dirty="0" err="1" smtClean="0"/>
              <a:t>ອາຫານ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ປອດໄພ</a:t>
            </a:r>
            <a:r>
              <a:rPr lang="en-US" sz="2000" dirty="0" smtClean="0"/>
              <a:t> </a:t>
            </a:r>
            <a:r>
              <a:rPr lang="en-US" sz="2000" dirty="0" err="1" smtClean="0"/>
              <a:t>ແລະ</a:t>
            </a:r>
            <a:r>
              <a:rPr lang="en-US" sz="2000" dirty="0" smtClean="0"/>
              <a:t> </a:t>
            </a:r>
            <a:r>
              <a:rPr lang="en-US" sz="2000" dirty="0" err="1" smtClean="0"/>
              <a:t>ການຮັບປະກັນ</a:t>
            </a:r>
            <a:r>
              <a:rPr lang="en-US" sz="2000" dirty="0" smtClean="0"/>
              <a:t> </a:t>
            </a:r>
            <a:r>
              <a:rPr lang="en-US" sz="2000" dirty="0" err="1" smtClean="0"/>
              <a:t>ຄຸນນະພາບ</a:t>
            </a:r>
            <a:r>
              <a:rPr lang="en-US" sz="2000" dirty="0" smtClean="0"/>
              <a:t> </a:t>
            </a:r>
            <a:r>
              <a:rPr lang="en-US" sz="2000" dirty="0" err="1" smtClean="0"/>
              <a:t>ອາຫານ</a:t>
            </a:r>
            <a:r>
              <a:rPr lang="en-US" sz="2000" dirty="0" smtClean="0"/>
              <a:t> </a:t>
            </a:r>
            <a:r>
              <a:rPr lang="en-US" sz="2000" dirty="0" err="1" smtClean="0"/>
              <a:t>ໃນ</a:t>
            </a:r>
            <a:r>
              <a:rPr lang="en-US" sz="2000" dirty="0" smtClean="0"/>
              <a:t> </a:t>
            </a:r>
            <a:r>
              <a:rPr lang="en-US" sz="2000" dirty="0" err="1" smtClean="0"/>
              <a:t>ວັນທີ</a:t>
            </a:r>
            <a:r>
              <a:rPr lang="en-US" sz="2000" dirty="0" smtClean="0"/>
              <a:t>  </a:t>
            </a:r>
            <a:r>
              <a:rPr lang="en-US" sz="2000" dirty="0"/>
              <a:t>1-</a:t>
            </a:r>
            <a:r>
              <a:rPr lang="en-US" sz="2000" dirty="0" smtClean="0"/>
              <a:t>2 </a:t>
            </a:r>
            <a:r>
              <a:rPr lang="en-US" sz="2000" dirty="0" err="1" smtClean="0"/>
              <a:t>ມິຖຸນາ</a:t>
            </a:r>
            <a:r>
              <a:rPr lang="en-US" sz="2000" dirty="0" smtClean="0"/>
              <a:t>  </a:t>
            </a:r>
            <a:r>
              <a:rPr lang="en-US" sz="2000" dirty="0"/>
              <a:t>2017</a:t>
            </a:r>
            <a:r>
              <a:rPr lang="en-US" sz="2000" dirty="0" smtClean="0"/>
              <a:t>.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err="1" smtClean="0"/>
              <a:t>ຂໍ</a:t>
            </a:r>
            <a:r>
              <a:rPr lang="en-US" sz="2000" dirty="0" smtClean="0"/>
              <a:t>້ </a:t>
            </a:r>
            <a:r>
              <a:rPr lang="en-US" sz="2000" dirty="0" err="1" smtClean="0"/>
              <a:t>ມູນ</a:t>
            </a:r>
            <a:r>
              <a:rPr lang="en-US" sz="2000" dirty="0" smtClean="0"/>
              <a:t> </a:t>
            </a:r>
            <a:r>
              <a:rPr lang="en-US" sz="2000" dirty="0" err="1" smtClean="0"/>
              <a:t>ເພີ້ນ</a:t>
            </a:r>
            <a:r>
              <a:rPr lang="en-US" sz="2000" dirty="0" smtClean="0"/>
              <a:t> </a:t>
            </a:r>
            <a:r>
              <a:rPr lang="en-US" sz="2000" dirty="0" err="1" smtClean="0"/>
              <a:t>ເຕີມ</a:t>
            </a:r>
            <a:r>
              <a:rPr lang="en-US" sz="2000" dirty="0" smtClean="0"/>
              <a:t>, </a:t>
            </a:r>
            <a:r>
              <a:rPr lang="en-US" sz="2000" dirty="0" err="1" smtClean="0"/>
              <a:t>ກະລຸນາ</a:t>
            </a:r>
            <a:r>
              <a:rPr lang="en-US" sz="2000" dirty="0" smtClean="0"/>
              <a:t> </a:t>
            </a:r>
            <a:r>
              <a:rPr lang="en-US" sz="2000" dirty="0" err="1" smtClean="0"/>
              <a:t>ພົວພັນ</a:t>
            </a:r>
            <a:r>
              <a:rPr lang="en-US" sz="2000" dirty="0"/>
              <a:t> </a:t>
            </a:r>
            <a:r>
              <a:rPr lang="en-US" sz="2000" dirty="0" err="1" smtClean="0"/>
              <a:t>ຕິດຕໍ</a:t>
            </a:r>
            <a:r>
              <a:rPr lang="en-US" sz="2000" dirty="0" smtClean="0"/>
              <a:t>່ </a:t>
            </a:r>
            <a:r>
              <a:rPr lang="en-US" sz="2000" dirty="0" err="1" smtClean="0"/>
              <a:t>ທາງເມລ</a:t>
            </a:r>
            <a:r>
              <a:rPr lang="en-US" sz="2000" dirty="0" smtClean="0"/>
              <a:t>໌:</a:t>
            </a:r>
            <a:endParaRPr lang="en-US" sz="2000" dirty="0"/>
          </a:p>
          <a:p>
            <a:pPr marL="0" indent="0" algn="ctr">
              <a:buNone/>
            </a:pPr>
            <a:r>
              <a:rPr lang="en-US" sz="2400" u="sng" dirty="0" smtClean="0">
                <a:hlinkClick r:id="rId2"/>
              </a:rPr>
              <a:t>mailto:usama.j</a:t>
            </a:r>
            <a:r>
              <a:rPr lang="en-US" sz="2400" u="sng" dirty="0">
                <a:hlinkClick r:id="rId2"/>
              </a:rPr>
              <a:t>@gms-casp.org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7529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216</Words>
  <Application>Microsoft Macintosh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ຫົວຂໍ້  “ ເປີດ ຕະຫລາດ &amp; ສຸມໃສ່ ການຈັດຕັ້ງປະຕິບັດ ນະໂຍບາຍ  ສະບຽງ ອາຫານ ປອດໄພ ໃນ ອະນຸພາກພື້ນ ແມ່ນຳ້ ຂອງ”</vt:lpstr>
      <vt:lpstr>  ຈັບຈອງ ວັນ ເວລາ ຂອງ ທ່ານ !!!   ສຳລັບ ວັນທີ 31 ພຶດສະພາ  ເຖິງ  4 ມີຖຸນາ 2017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Vichelle Arunsuwannakorn</dc:creator>
  <cp:lastModifiedBy>Mac</cp:lastModifiedBy>
  <cp:revision>29</cp:revision>
  <dcterms:created xsi:type="dcterms:W3CDTF">2017-01-27T04:09:12Z</dcterms:created>
  <dcterms:modified xsi:type="dcterms:W3CDTF">2017-01-29T08:51:20Z</dcterms:modified>
</cp:coreProperties>
</file>